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1813" cy="100155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84569" autoAdjust="0"/>
  </p:normalViewPr>
  <p:slideViewPr>
    <p:cSldViewPr>
      <p:cViewPr varScale="1">
        <p:scale>
          <a:sx n="92" d="100"/>
          <a:sy n="92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30C73415-5B09-4CFD-9CE1-DFA020E3BC2B}" type="datetimeFigureOut">
              <a:rPr lang="cs-CZ" smtClean="0"/>
              <a:pPr/>
              <a:t>23.1.2011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C1A5290D-8818-4F8D-AF79-FAD11634CA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Pozdrav</a:t>
            </a:r>
          </a:p>
          <a:p>
            <a:r>
              <a:rPr lang="cs-CZ" dirty="0" smtClean="0"/>
              <a:t>Představení 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MS:</a:t>
            </a:r>
          </a:p>
          <a:p>
            <a:r>
              <a:rPr lang="cs-CZ" dirty="0" smtClean="0"/>
              <a:t>Vysvětlení názvu UCP</a:t>
            </a:r>
          </a:p>
          <a:p>
            <a:r>
              <a:rPr lang="cs-CZ" dirty="0" smtClean="0"/>
              <a:t>Osnova prezentace</a:t>
            </a:r>
          </a:p>
          <a:p>
            <a:r>
              <a:rPr lang="cs-CZ" dirty="0" smtClean="0"/>
              <a:t>„něco ve stylu</a:t>
            </a:r>
            <a:r>
              <a:rPr lang="cs-CZ" baseline="0" dirty="0" smtClean="0"/>
              <a:t> toho, co je na obrázku“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PB:</a:t>
            </a:r>
          </a:p>
          <a:p>
            <a:r>
              <a:rPr lang="cs-CZ" dirty="0" smtClean="0"/>
              <a:t>Důvody unifikace</a:t>
            </a:r>
          </a:p>
          <a:p>
            <a:r>
              <a:rPr lang="cs-CZ" dirty="0" err="1" smtClean="0"/>
              <a:t>Caravan</a:t>
            </a:r>
            <a:r>
              <a:rPr lang="cs-CZ" dirty="0" smtClean="0"/>
              <a:t> + DHC6 -&gt; UCP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MS: Úvod</a:t>
            </a:r>
            <a:r>
              <a:rPr lang="cs-CZ" baseline="0" dirty="0" smtClean="0"/>
              <a:t> do rozdělení</a:t>
            </a:r>
          </a:p>
          <a:p>
            <a:r>
              <a:rPr lang="cs-CZ" baseline="0" dirty="0" smtClean="0"/>
              <a:t>PB: SP UCP</a:t>
            </a:r>
          </a:p>
          <a:p>
            <a:r>
              <a:rPr lang="cs-CZ" baseline="0" dirty="0" smtClean="0"/>
              <a:t>MS: R UCP</a:t>
            </a:r>
          </a:p>
          <a:p>
            <a:r>
              <a:rPr lang="cs-CZ" baseline="0" dirty="0" smtClean="0"/>
              <a:t>PB: A UCP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MS:</a:t>
            </a:r>
          </a:p>
          <a:p>
            <a:r>
              <a:rPr lang="cs-CZ" dirty="0" smtClean="0"/>
              <a:t>Avioniku</a:t>
            </a:r>
            <a:r>
              <a:rPr lang="cs-CZ" baseline="0" dirty="0" smtClean="0"/>
              <a:t> jsme si nevymysleli</a:t>
            </a:r>
          </a:p>
          <a:p>
            <a:r>
              <a:rPr lang="cs-CZ" baseline="0" dirty="0" smtClean="0"/>
              <a:t>Doporučené od výrobců</a:t>
            </a:r>
          </a:p>
          <a:p>
            <a:r>
              <a:rPr lang="cs-CZ" baseline="0" dirty="0" smtClean="0"/>
              <a:t>Příklady současného použití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PB: líbilo se nám to, doufáme</a:t>
            </a:r>
            <a:r>
              <a:rPr lang="cs-CZ" baseline="0" dirty="0" smtClean="0"/>
              <a:t> že i vám</a:t>
            </a:r>
            <a:endParaRPr lang="cs-CZ" dirty="0" smtClean="0"/>
          </a:p>
          <a:p>
            <a:r>
              <a:rPr lang="cs-CZ" dirty="0" smtClean="0"/>
              <a:t>MS:</a:t>
            </a:r>
            <a:r>
              <a:rPr lang="cs-CZ" baseline="0" dirty="0" smtClean="0"/>
              <a:t> poděkování za pozornost při prezentaci, nashledanou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90D-8818-4F8D-AF79-FAD11634CAE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3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60"/>
            <a:ext cx="6019800" cy="4840303"/>
          </a:xfrm>
        </p:spPr>
        <p:txBody>
          <a:bodyPr vert="eaVert"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411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2571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143248"/>
            <a:ext cx="4040188" cy="2982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143248"/>
            <a:ext cx="4041775" cy="2982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rodhaq\Dokumenty\škola\CVUT\UCP\hlavička\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123744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714620"/>
            <a:ext cx="8229600" cy="341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634D-17A7-4578-86BB-8CD7E0DC9E11}" type="datetimeFigureOut">
              <a:rPr lang="cs-CZ" smtClean="0"/>
              <a:pPr/>
              <a:t>23.1.2011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052F-5EC5-439D-BF0B-69956F9E5DC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Prezentace projektu UCP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26. ledna 2011, ČVUT - FD, Praha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Martin Svatoň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Pavel Brodský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prezentace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dirty="0" smtClean="0"/>
              <a:t>1) Stručné shrnutí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2) Realizovatelnost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3) Náš názor </a:t>
            </a:r>
            <a:endParaRPr lang="cs-CZ" dirty="0"/>
          </a:p>
        </p:txBody>
      </p:sp>
      <p:pic>
        <p:nvPicPr>
          <p:cNvPr id="3074" name="Picture 2" descr="http://i75.photobucket.com/albums/i305/wiz777/DC9-v-A3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5857884" cy="379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myšlenka UCP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Unifikace kokpitů podobných letadel</a:t>
            </a:r>
          </a:p>
          <a:p>
            <a:pPr lvl="1"/>
            <a:r>
              <a:rPr lang="cs-CZ" dirty="0" smtClean="0"/>
              <a:t>Zvýšená bezpečnost</a:t>
            </a:r>
          </a:p>
          <a:p>
            <a:pPr lvl="1"/>
            <a:r>
              <a:rPr lang="cs-CZ" dirty="0" smtClean="0"/>
              <a:t>Zjednodušení a zlevnění výcviku posádek</a:t>
            </a:r>
          </a:p>
          <a:p>
            <a:pPr lvl="1"/>
            <a:r>
              <a:rPr lang="cs-CZ" dirty="0" smtClean="0"/>
              <a:t>Sjednocení důležitých úkonů</a:t>
            </a:r>
            <a:endParaRPr lang="cs-CZ" dirty="0"/>
          </a:p>
        </p:txBody>
      </p:sp>
      <p:sp>
        <p:nvSpPr>
          <p:cNvPr id="2050" name="AutoShape 2" descr="http://www.hvar-croatia.com/airport/Cessna%2020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2" name="Picture 4" descr="http://www.hvar-croatia.com/airport/Cessna%20208B.jpg"/>
          <p:cNvPicPr>
            <a:picLocks noChangeAspect="1" noChangeArrowheads="1"/>
          </p:cNvPicPr>
          <p:nvPr/>
        </p:nvPicPr>
        <p:blipFill>
          <a:blip r:embed="rId3"/>
          <a:srcRect b="2009"/>
          <a:stretch>
            <a:fillRect/>
          </a:stretch>
        </p:blipFill>
        <p:spPr bwMode="auto">
          <a:xfrm>
            <a:off x="4464000" y="3364757"/>
            <a:ext cx="4680000" cy="349324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4" name="Picture 6" descr="http://www.aeroflight.co.uk/wp-content/uploads/2010/03/061015-Wellesbourne-Vulcan-XA903-cockp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00" y="3348000"/>
            <a:ext cx="4680000" cy="351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Obrázek 7" descr="regio-fron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40" t="-15334" r="10684" b="-37813"/>
          <a:stretch>
            <a:fillRect/>
          </a:stretch>
        </p:blipFill>
        <p:spPr>
          <a:xfrm>
            <a:off x="4464000" y="3357562"/>
            <a:ext cx="4680000" cy="35004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jsou „podobná letadla“?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Školní a sportovní letadla (</a:t>
            </a:r>
            <a:r>
              <a:rPr lang="cs-CZ" dirty="0" err="1" smtClean="0"/>
              <a:t>Cessna</a:t>
            </a:r>
            <a:r>
              <a:rPr lang="cs-CZ" dirty="0" smtClean="0"/>
              <a:t> 152/172, </a:t>
            </a:r>
            <a:r>
              <a:rPr lang="cs-CZ" dirty="0" err="1" smtClean="0"/>
              <a:t>Piper</a:t>
            </a:r>
            <a:r>
              <a:rPr lang="cs-CZ" dirty="0" smtClean="0"/>
              <a:t> 28/34,…) 	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Sport </a:t>
            </a:r>
            <a:r>
              <a:rPr lang="cs-CZ" b="1" dirty="0" err="1" smtClean="0"/>
              <a:t>Planes</a:t>
            </a:r>
            <a:r>
              <a:rPr lang="cs-CZ" b="1" dirty="0" smtClean="0"/>
              <a:t> UCP</a:t>
            </a:r>
          </a:p>
          <a:p>
            <a:endParaRPr lang="cs-CZ" dirty="0" smtClean="0"/>
          </a:p>
          <a:p>
            <a:r>
              <a:rPr lang="cs-CZ" dirty="0" smtClean="0"/>
              <a:t>Letadla pro místní přepravu (L-410, DHC-6, </a:t>
            </a:r>
            <a:r>
              <a:rPr lang="cs-CZ" dirty="0" err="1" smtClean="0"/>
              <a:t>Cessna</a:t>
            </a:r>
            <a:r>
              <a:rPr lang="cs-CZ" dirty="0" smtClean="0"/>
              <a:t> </a:t>
            </a:r>
            <a:r>
              <a:rPr lang="cs-CZ" dirty="0" err="1" smtClean="0"/>
              <a:t>Caravan</a:t>
            </a:r>
            <a:r>
              <a:rPr lang="cs-CZ" dirty="0" smtClean="0"/>
              <a:t>)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b="1" dirty="0" err="1" smtClean="0">
                <a:sym typeface="Wingdings" pitchFamily="2" charset="2"/>
              </a:rPr>
              <a:t>Regional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Planes</a:t>
            </a:r>
            <a:r>
              <a:rPr lang="cs-CZ" b="1" dirty="0" smtClean="0">
                <a:sym typeface="Wingdings" pitchFamily="2" charset="2"/>
              </a:rPr>
              <a:t> UCP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Dopravní letadla (B737, A320)  </a:t>
            </a:r>
            <a:r>
              <a:rPr lang="cs-CZ" b="1" dirty="0" err="1" smtClean="0">
                <a:sym typeface="Wingdings" pitchFamily="2" charset="2"/>
              </a:rPr>
              <a:t>Airliner</a:t>
            </a:r>
            <a:r>
              <a:rPr lang="cs-CZ" b="1" dirty="0" smtClean="0">
                <a:sym typeface="Wingdings" pitchFamily="2" charset="2"/>
              </a:rPr>
              <a:t> UCP</a:t>
            </a:r>
            <a:endParaRPr lang="cs-CZ" b="1" dirty="0"/>
          </a:p>
        </p:txBody>
      </p:sp>
      <p:pic>
        <p:nvPicPr>
          <p:cNvPr id="16386" name="Picture 2" descr="http://en.wikivisual.com/images/c/c8/Cessna172-CatalinaTake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68000"/>
            <a:ext cx="6120000" cy="45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Skupina 9"/>
          <p:cNvGrpSpPr/>
          <p:nvPr/>
        </p:nvGrpSpPr>
        <p:grpSpPr>
          <a:xfrm>
            <a:off x="0" y="1363566"/>
            <a:ext cx="9144000" cy="5494434"/>
            <a:chOff x="0" y="1363566"/>
            <a:chExt cx="9144000" cy="5494434"/>
          </a:xfrm>
        </p:grpSpPr>
        <p:sp>
          <p:nvSpPr>
            <p:cNvPr id="8" name="Obdélník 7"/>
            <p:cNvSpPr/>
            <p:nvPr/>
          </p:nvSpPr>
          <p:spPr>
            <a:xfrm>
              <a:off x="0" y="2285992"/>
              <a:ext cx="9144000" cy="45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0" y="1363566"/>
              <a:ext cx="9144000" cy="5494434"/>
              <a:chOff x="0" y="1363566"/>
              <a:chExt cx="9144000" cy="5494434"/>
            </a:xfrm>
          </p:grpSpPr>
          <p:pic>
            <p:nvPicPr>
              <p:cNvPr id="5" name="Obrázek 4" descr="sp-fron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2714620"/>
                <a:ext cx="7500958" cy="2907872"/>
              </a:xfrm>
              <a:prstGeom prst="rect">
                <a:avLst/>
              </a:prstGeom>
            </p:spPr>
          </p:pic>
          <p:pic>
            <p:nvPicPr>
              <p:cNvPr id="6" name="Obrázek 5" descr="piston-pedestall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04000" y="1363566"/>
                <a:ext cx="1440000" cy="5494434"/>
              </a:xfrm>
              <a:prstGeom prst="rect">
                <a:avLst/>
              </a:prstGeom>
            </p:spPr>
          </p:pic>
        </p:grpSp>
      </p:grpSp>
      <p:sp>
        <p:nvSpPr>
          <p:cNvPr id="16388" name="AutoShape 4" descr="http://www.planes.cz/photo/1012/1012452/l410uvp-e-ok-wdt-silver-air-czech-sld-ostrava-osr-lkm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0" name="AutoShape 6" descr="http://www.planes.cz/photo/1012/1012452/l410uvp-e-ok-wdt-silver-air-czech-sld-ostrava-osr-lkm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2" name="AutoShape 8" descr="http://www.planes.cz/photo/1059/1059767/l410uvp-e20-ok-ugm-aircraft-industries-kunovice-uhe-lk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 descr="410.jpg"/>
          <p:cNvPicPr>
            <a:picLocks noChangeAspect="1"/>
          </p:cNvPicPr>
          <p:nvPr/>
        </p:nvPicPr>
        <p:blipFill>
          <a:blip r:embed="rId6"/>
          <a:srcRect b="4166"/>
          <a:stretch>
            <a:fillRect/>
          </a:stretch>
        </p:blipFill>
        <p:spPr>
          <a:xfrm>
            <a:off x="1357290" y="2405475"/>
            <a:ext cx="5999500" cy="44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Skupina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Obdélník 14"/>
            <p:cNvSpPr/>
            <p:nvPr/>
          </p:nvSpPr>
          <p:spPr>
            <a:xfrm>
              <a:off x="0" y="1785926"/>
              <a:ext cx="9144000" cy="5072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regio-fron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286256"/>
              <a:ext cx="6633905" cy="2571744"/>
            </a:xfrm>
            <a:prstGeom prst="rect">
              <a:avLst/>
            </a:prstGeom>
          </p:spPr>
        </p:pic>
        <p:pic>
          <p:nvPicPr>
            <p:cNvPr id="17" name="Obrázek 16" descr="turbo-pedestall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5272" y="1406579"/>
              <a:ext cx="1428727" cy="5451421"/>
            </a:xfrm>
            <a:prstGeom prst="rect">
              <a:avLst/>
            </a:prstGeom>
          </p:spPr>
        </p:pic>
        <p:pic>
          <p:nvPicPr>
            <p:cNvPr id="18" name="Obrázek 17" descr="regio-overhea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042" y="0"/>
              <a:ext cx="4229389" cy="4211492"/>
            </a:xfrm>
            <a:prstGeom prst="rect">
              <a:avLst/>
            </a:prstGeom>
          </p:spPr>
        </p:pic>
      </p:grpSp>
      <p:pic>
        <p:nvPicPr>
          <p:cNvPr id="16396" name="Picture 12" descr="http://upload.wikimedia.org/wikipedia/commons/0/07/OK-TVF_travel_servic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571744"/>
            <a:ext cx="642938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Skupina 25"/>
          <p:cNvGrpSpPr/>
          <p:nvPr/>
        </p:nvGrpSpPr>
        <p:grpSpPr>
          <a:xfrm>
            <a:off x="0" y="1"/>
            <a:ext cx="9144000" cy="7736330"/>
            <a:chOff x="0" y="1"/>
            <a:chExt cx="9144000" cy="7736330"/>
          </a:xfrm>
        </p:grpSpPr>
        <p:sp>
          <p:nvSpPr>
            <p:cNvPr id="22" name="Obdélník 21"/>
            <p:cNvSpPr/>
            <p:nvPr/>
          </p:nvSpPr>
          <p:spPr>
            <a:xfrm>
              <a:off x="0" y="1785926"/>
              <a:ext cx="9144000" cy="5072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3" name="Obrázek 22" descr="airliner-front.jpg"/>
            <p:cNvPicPr>
              <a:picLocks noChangeAspect="1"/>
            </p:cNvPicPr>
            <p:nvPr/>
          </p:nvPicPr>
          <p:blipFill>
            <a:blip r:embed="rId11" cstate="print"/>
            <a:srcRect b="8196"/>
            <a:stretch>
              <a:fillRect/>
            </a:stretch>
          </p:blipFill>
          <p:spPr>
            <a:xfrm>
              <a:off x="0" y="3786190"/>
              <a:ext cx="5340680" cy="3950141"/>
            </a:xfrm>
            <a:prstGeom prst="rect">
              <a:avLst/>
            </a:prstGeom>
          </p:spPr>
        </p:pic>
        <p:pic>
          <p:nvPicPr>
            <p:cNvPr id="24" name="Obrázek 23" descr="jet-pedestall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7594" y="1714488"/>
              <a:ext cx="1896406" cy="5143512"/>
            </a:xfrm>
            <a:prstGeom prst="rect">
              <a:avLst/>
            </a:prstGeom>
          </p:spPr>
        </p:pic>
        <p:pic>
          <p:nvPicPr>
            <p:cNvPr id="25" name="Obrázek 24" descr="airliner-overhead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4678" y="1"/>
              <a:ext cx="4010253" cy="37206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Realizovatelnost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Použitá avionika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Garmin</a:t>
            </a:r>
            <a:r>
              <a:rPr lang="cs-CZ" dirty="0" smtClean="0"/>
              <a:t> G-1000</a:t>
            </a:r>
          </a:p>
          <a:p>
            <a:pPr lvl="1"/>
            <a:r>
              <a:rPr lang="cs-CZ" dirty="0" smtClean="0"/>
              <a:t>Sport </a:t>
            </a:r>
            <a:r>
              <a:rPr lang="cs-CZ" dirty="0" err="1" smtClean="0"/>
              <a:t>Planes</a:t>
            </a:r>
            <a:r>
              <a:rPr lang="cs-CZ" dirty="0" smtClean="0"/>
              <a:t> UCP</a:t>
            </a:r>
          </a:p>
          <a:p>
            <a:pPr lvl="1"/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Planes</a:t>
            </a:r>
            <a:r>
              <a:rPr lang="cs-CZ" dirty="0" smtClean="0"/>
              <a:t> UCP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Honeywell</a:t>
            </a:r>
            <a:r>
              <a:rPr lang="cs-CZ" dirty="0" smtClean="0"/>
              <a:t> APEX</a:t>
            </a:r>
          </a:p>
          <a:p>
            <a:pPr lvl="1"/>
            <a:r>
              <a:rPr lang="cs-CZ" dirty="0" err="1" smtClean="0"/>
              <a:t>Airliner</a:t>
            </a:r>
            <a:r>
              <a:rPr lang="cs-CZ" dirty="0" smtClean="0"/>
              <a:t> UCP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143248"/>
            <a:ext cx="4041775" cy="11430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Běžně se používá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Příklady: </a:t>
            </a:r>
            <a:r>
              <a:rPr lang="cs-CZ" dirty="0" err="1" smtClean="0"/>
              <a:t>Cessna</a:t>
            </a:r>
            <a:r>
              <a:rPr lang="cs-CZ" dirty="0" smtClean="0"/>
              <a:t> 172/182, </a:t>
            </a:r>
            <a:r>
              <a:rPr lang="cs-CZ" dirty="0" err="1" smtClean="0"/>
              <a:t>Piper</a:t>
            </a:r>
            <a:r>
              <a:rPr lang="cs-CZ" dirty="0" smtClean="0"/>
              <a:t> 32/46, </a:t>
            </a:r>
            <a:r>
              <a:rPr lang="cs-CZ" dirty="0" err="1" smtClean="0"/>
              <a:t>Piper</a:t>
            </a:r>
            <a:r>
              <a:rPr lang="cs-CZ" dirty="0" smtClean="0"/>
              <a:t> </a:t>
            </a:r>
            <a:r>
              <a:rPr lang="cs-CZ" dirty="0" err="1" smtClean="0"/>
              <a:t>Meridian</a:t>
            </a:r>
            <a:r>
              <a:rPr lang="cs-CZ" dirty="0" smtClean="0"/>
              <a:t>,…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4643438" y="4572008"/>
            <a:ext cx="4041775" cy="2285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400" dirty="0" smtClean="0"/>
              <a:t>Běžně se používá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Plně certifikován: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Pilatus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PC-12, DHC-6 (</a:t>
            </a:r>
            <a:r>
              <a:rPr kumimoji="0" lang="cs-CZ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Twin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Otter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aseline="0" dirty="0" smtClean="0"/>
              <a:t>Částečně použit: </a:t>
            </a:r>
            <a:r>
              <a:rPr lang="cs-CZ" sz="2000" baseline="0" dirty="0" err="1" smtClean="0"/>
              <a:t>Cessna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Citation</a:t>
            </a:r>
            <a:r>
              <a:rPr lang="cs-CZ" sz="2000" baseline="0" dirty="0" smtClean="0"/>
              <a:t>, </a:t>
            </a:r>
            <a:r>
              <a:rPr lang="cs-CZ" sz="2000" baseline="0" dirty="0" err="1" smtClean="0"/>
              <a:t>Gulfstream</a:t>
            </a:r>
            <a:r>
              <a:rPr lang="cs-CZ" sz="2000" baseline="0" dirty="0" smtClean="0"/>
              <a:t> 350/450/500/550,</a:t>
            </a:r>
            <a:r>
              <a:rPr lang="cs-CZ" sz="2000" dirty="0" smtClean="0"/>
              <a:t> </a:t>
            </a:r>
            <a:r>
              <a:rPr lang="cs-CZ" sz="2000" dirty="0" err="1" smtClean="0"/>
              <a:t>Hawker</a:t>
            </a:r>
            <a:r>
              <a:rPr lang="cs-CZ" sz="2000" dirty="0" smtClean="0"/>
              <a:t> 4000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 descr="P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103904"/>
            <a:ext cx="2268000" cy="175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komanetskyaviation.com/Education/ClassCockpit/Pictures/PF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2268000" cy="174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názor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Martin Svatoň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+</a:t>
            </a:r>
            <a:r>
              <a:rPr lang="cs-CZ" dirty="0" smtClean="0">
                <a:solidFill>
                  <a:srgbClr val="00B050"/>
                </a:solidFill>
              </a:rPr>
              <a:t>	</a:t>
            </a:r>
            <a:r>
              <a:rPr lang="cs-CZ" dirty="0" smtClean="0"/>
              <a:t>realizovatelnost</a:t>
            </a:r>
            <a:endParaRPr lang="cs-CZ" dirty="0" smtClean="0"/>
          </a:p>
          <a:p>
            <a:pPr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+</a:t>
            </a:r>
            <a:r>
              <a:rPr lang="cs-CZ" sz="2000" dirty="0" smtClean="0">
                <a:solidFill>
                  <a:srgbClr val="00B050"/>
                </a:solidFill>
              </a:rPr>
              <a:t>	</a:t>
            </a:r>
            <a:r>
              <a:rPr lang="cs-CZ" dirty="0" smtClean="0"/>
              <a:t>spolupráce </a:t>
            </a:r>
            <a:r>
              <a:rPr lang="cs-CZ" dirty="0" smtClean="0"/>
              <a:t>s reálnými společnostmi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+</a:t>
            </a:r>
            <a:r>
              <a:rPr lang="cs-CZ" sz="2000" dirty="0" smtClean="0">
                <a:solidFill>
                  <a:srgbClr val="00B050"/>
                </a:solidFill>
              </a:rPr>
              <a:t>	</a:t>
            </a:r>
            <a:r>
              <a:rPr lang="cs-CZ" dirty="0" smtClean="0"/>
              <a:t>přínos </a:t>
            </a:r>
            <a:r>
              <a:rPr lang="cs-CZ" dirty="0" smtClean="0"/>
              <a:t>nových informací o moderních systémech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-</a:t>
            </a:r>
            <a:r>
              <a:rPr lang="cs-CZ" sz="2000" b="1" dirty="0" smtClean="0">
                <a:solidFill>
                  <a:srgbClr val="FF0000"/>
                </a:solidFill>
              </a:rPr>
              <a:t>	</a:t>
            </a:r>
            <a:r>
              <a:rPr lang="cs-CZ" dirty="0" smtClean="0"/>
              <a:t>náročnější </a:t>
            </a:r>
            <a:r>
              <a:rPr lang="cs-CZ" dirty="0" smtClean="0"/>
              <a:t>zpracování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Pavel Brodský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+</a:t>
            </a:r>
            <a:r>
              <a:rPr lang="cs-CZ" dirty="0" smtClean="0"/>
              <a:t> 	velké množství zpracovaných informací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+</a:t>
            </a:r>
            <a:r>
              <a:rPr lang="cs-CZ" dirty="0" smtClean="0"/>
              <a:t>	asistence některých velkých firem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	neochota jiných firem poskytnout informace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Universal</a:t>
            </a:r>
            <a:r>
              <a:rPr lang="cs-CZ" dirty="0" smtClean="0"/>
              <a:t> </a:t>
            </a:r>
            <a:r>
              <a:rPr lang="cs-CZ" dirty="0" err="1" smtClean="0"/>
              <a:t>Cockpit</a:t>
            </a:r>
            <a:r>
              <a:rPr lang="cs-CZ" dirty="0" smtClean="0"/>
              <a:t> </a:t>
            </a:r>
            <a:r>
              <a:rPr lang="cs-CZ" dirty="0" err="1" smtClean="0"/>
              <a:t>Plaftorm</a:t>
            </a:r>
            <a:r>
              <a:rPr lang="cs-CZ" dirty="0" smtClean="0"/>
              <a:t>		UCP</a:t>
            </a:r>
            <a:endParaRPr lang="cs-CZ" dirty="0"/>
          </a:p>
        </p:txBody>
      </p:sp>
      <p:pic>
        <p:nvPicPr>
          <p:cNvPr id="5" name="Zástupný symbol pro obrázek 4" descr="smartview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179" b="817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Pavel Brodský, Martin Svatoň</a:t>
            </a:r>
          </a:p>
          <a:p>
            <a:r>
              <a:rPr lang="cs-CZ" dirty="0" smtClean="0"/>
              <a:t>3. ročník soutěže CENA DĚKANA FAKULTY DOPRAVNÍ, ČVUT - FD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223</Words>
  <Application>Microsoft Office PowerPoint</Application>
  <PresentationFormat>Předvádění na obrazovce (4:3)</PresentationFormat>
  <Paragraphs>72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projektu UCP 26. ledna 2011, ČVUT - FD, Praha</vt:lpstr>
      <vt:lpstr>Osnova prezentace</vt:lpstr>
      <vt:lpstr>Hlavní myšlenka UCP</vt:lpstr>
      <vt:lpstr>Co to jsou „podobná letadla“?</vt:lpstr>
      <vt:lpstr>Realizovatelnost</vt:lpstr>
      <vt:lpstr>Náš názor</vt:lpstr>
      <vt:lpstr>Universal Cockpit Plaftorm  UCP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 Brodský</dc:creator>
  <cp:lastModifiedBy>Pavel Brodský</cp:lastModifiedBy>
  <cp:revision>33</cp:revision>
  <dcterms:created xsi:type="dcterms:W3CDTF">2010-12-27T14:45:39Z</dcterms:created>
  <dcterms:modified xsi:type="dcterms:W3CDTF">2011-01-23T08:41:47Z</dcterms:modified>
</cp:coreProperties>
</file>