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cs-CZ" sz="4800" b="1" u="sng" dirty="0" smtClean="0"/>
              <a:t>Srovnání vybraných evropských sítí metra</a:t>
            </a:r>
            <a:br>
              <a:rPr lang="cs-CZ" sz="4800" b="1" u="sng" dirty="0" smtClean="0"/>
            </a:br>
            <a:endParaRPr lang="cs-CZ" sz="48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8062912" cy="1752600"/>
          </a:xfrm>
        </p:spPr>
        <p:txBody>
          <a:bodyPr/>
          <a:lstStyle/>
          <a:p>
            <a:r>
              <a:rPr lang="cs-CZ" dirty="0" smtClean="0"/>
              <a:t>ADAM MAJOR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85852" y="3429000"/>
            <a:ext cx="70009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u="sng" dirty="0" smtClean="0"/>
              <a:t>Srovnávaná města:</a:t>
            </a:r>
          </a:p>
          <a:p>
            <a:pPr lvl="0"/>
            <a:r>
              <a:rPr lang="cs-CZ" sz="2000" dirty="0" smtClean="0"/>
              <a:t>1. Praha</a:t>
            </a:r>
          </a:p>
          <a:p>
            <a:pPr lvl="0"/>
            <a:r>
              <a:rPr lang="cs-CZ" sz="2000" dirty="0" smtClean="0"/>
              <a:t>2. Londýn</a:t>
            </a:r>
          </a:p>
          <a:p>
            <a:pPr lvl="0"/>
            <a:r>
              <a:rPr lang="cs-CZ" sz="2000" dirty="0" smtClean="0"/>
              <a:t>3. Paříž</a:t>
            </a:r>
          </a:p>
          <a:p>
            <a:pPr lvl="0"/>
            <a:r>
              <a:rPr lang="cs-CZ" sz="2000" dirty="0" smtClean="0"/>
              <a:t>4. Berlín</a:t>
            </a:r>
          </a:p>
          <a:p>
            <a:pPr lvl="0"/>
            <a:r>
              <a:rPr lang="cs-CZ" sz="2000" dirty="0" smtClean="0"/>
              <a:t>5. Athény</a:t>
            </a:r>
          </a:p>
          <a:p>
            <a:pPr lvl="0"/>
            <a:r>
              <a:rPr lang="cs-CZ" sz="2000" dirty="0" smtClean="0"/>
              <a:t>6. Budapešť</a:t>
            </a:r>
          </a:p>
          <a:p>
            <a:pPr lvl="0"/>
            <a:r>
              <a:rPr lang="cs-CZ" sz="2000" dirty="0" smtClean="0"/>
              <a:t>7. Vídeň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114668" cy="1018366"/>
          </a:xfrm>
        </p:spPr>
        <p:txBody>
          <a:bodyPr>
            <a:normAutofit fontScale="90000"/>
          </a:bodyPr>
          <a:lstStyle/>
          <a:p>
            <a:r>
              <a:rPr lang="cs-CZ" sz="4900" u="sng" dirty="0" smtClean="0"/>
              <a:t>Vídeň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Metro zde otevřelo 8. května 1976. Předtím však ve Vídni existovala městská dráha, jejíž přestavbou metro vzniklo. </a:t>
            </a:r>
          </a:p>
          <a:p>
            <a:r>
              <a:rPr lang="cs-CZ" sz="2400" dirty="0" smtClean="0"/>
              <a:t>Celkově síť vídeňského metra měří 74,5 km a má 101 stanic.</a:t>
            </a:r>
          </a:p>
        </p:txBody>
      </p:sp>
      <p:pic>
        <p:nvPicPr>
          <p:cNvPr id="7170" name="Picture 2" descr="C:\Users\Uživatel\Desktop\projekt fd čvut\U-Bahn_Wi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715172" cy="4284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142984"/>
          </a:xfrm>
        </p:spPr>
        <p:txBody>
          <a:bodyPr/>
          <a:lstStyle/>
          <a:p>
            <a:r>
              <a:rPr lang="cs-CZ" sz="4400" u="sng" dirty="0" smtClean="0"/>
              <a:t>Praha</a:t>
            </a:r>
            <a:endParaRPr lang="cs-CZ" sz="44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Metro má tři linky (A, B a C) a délka jeho sítě je 59,3 km (linka A - 11km, linka B - 25,6 km, linka C - 22,7 km).</a:t>
            </a:r>
          </a:p>
          <a:p>
            <a:pPr algn="just"/>
            <a:r>
              <a:rPr lang="cs-CZ" sz="2400" dirty="0" smtClean="0"/>
              <a:t>Celkový počet stanic je 57 (linka A - 13, linka B - 24, linka C – 20).</a:t>
            </a:r>
          </a:p>
          <a:p>
            <a:pPr algn="just"/>
            <a:r>
              <a:rPr lang="cs-CZ" sz="2400" dirty="0" smtClean="0"/>
              <a:t>Jeho provozovatelem je Dopravní podnik hlavního města Prahy a. s. a denně přepraví asi 1,5 milionu cestujících. </a:t>
            </a:r>
            <a:endParaRPr lang="cs-CZ" sz="2400" dirty="0"/>
          </a:p>
        </p:txBody>
      </p:sp>
      <p:pic>
        <p:nvPicPr>
          <p:cNvPr id="1026" name="Picture 2" descr="E:\fotky\iPhone\IMG_107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3286124"/>
            <a:ext cx="4572032" cy="3414913"/>
          </a:xfrm>
          <a:prstGeom prst="rect">
            <a:avLst/>
          </a:prstGeom>
          <a:noFill/>
        </p:spPr>
      </p:pic>
      <p:pic>
        <p:nvPicPr>
          <p:cNvPr id="1027" name="Picture 3" descr="C:\Users\Uživatel\Desktop\projekt fd čvut\metro pra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71712"/>
            <a:ext cx="4143404" cy="3321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-214338"/>
            <a:ext cx="3043230" cy="1166484"/>
          </a:xfrm>
        </p:spPr>
        <p:txBody>
          <a:bodyPr>
            <a:normAutofit/>
          </a:bodyPr>
          <a:lstStyle/>
          <a:p>
            <a:r>
              <a:rPr lang="cs-CZ" sz="4400" u="sng" dirty="0" smtClean="0"/>
              <a:t>Londýn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Londýnské metro je nejstarší sítí metra na světě, provoz zahájilo 10. ledna 1863.</a:t>
            </a:r>
          </a:p>
          <a:p>
            <a:r>
              <a:rPr lang="cs-CZ" sz="2400" dirty="0" smtClean="0"/>
              <a:t>Celkem síť londýnského metra měří přibližně 470 km a má 270 stanic (některé stanice jsou užívány více linkami).</a:t>
            </a:r>
          </a:p>
          <a:p>
            <a:r>
              <a:rPr lang="cs-CZ" sz="2400" dirty="0" smtClean="0"/>
              <a:t>Rozchod kolejí je 1435 mm. Provoz zajišťuje celkem 10 typů vozů (1972, 1992, C, D, S, A, 1996, 1995, 1973 a 2009).</a:t>
            </a:r>
          </a:p>
          <a:p>
            <a:r>
              <a:rPr lang="cs-CZ" sz="2400" dirty="0" smtClean="0"/>
              <a:t>Provozovatelem je společnost Transport </a:t>
            </a:r>
            <a:r>
              <a:rPr lang="cs-CZ" sz="2400" dirty="0" err="1" smtClean="0"/>
              <a:t>for</a:t>
            </a:r>
            <a:r>
              <a:rPr lang="cs-CZ" sz="2400" dirty="0" smtClean="0"/>
              <a:t> London.</a:t>
            </a:r>
          </a:p>
          <a:p>
            <a:endParaRPr lang="cs-CZ" sz="2400" dirty="0" smtClean="0"/>
          </a:p>
        </p:txBody>
      </p:sp>
      <p:pic>
        <p:nvPicPr>
          <p:cNvPr id="2051" name="Picture 3" descr="C:\Users\Uživatel\Desktop\projekt fd čvut\london tub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3857628"/>
            <a:ext cx="4214842" cy="2807084"/>
          </a:xfrm>
          <a:prstGeom prst="rect">
            <a:avLst/>
          </a:prstGeom>
          <a:noFill/>
        </p:spPr>
      </p:pic>
      <p:pic>
        <p:nvPicPr>
          <p:cNvPr id="2052" name="Picture 4" descr="C:\Users\Uživatel\Desktop\projekt fd čvut\46837555_busy_tub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0562" y="4214818"/>
            <a:ext cx="443865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Uživatel\Desktop\projekt fd čvut\london tube ma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14290"/>
            <a:ext cx="9144000" cy="6466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643050"/>
          </a:xfrm>
        </p:spPr>
        <p:txBody>
          <a:bodyPr>
            <a:normAutofit/>
          </a:bodyPr>
          <a:lstStyle/>
          <a:p>
            <a:r>
              <a:rPr lang="cs-CZ" sz="4400" u="sng" dirty="0" smtClean="0"/>
              <a:t>Paříž</a:t>
            </a:r>
            <a:r>
              <a:rPr lang="cs-CZ" sz="4400" dirty="0" smtClean="0"/>
              <a:t/>
            </a:r>
            <a:br>
              <a:rPr lang="cs-CZ" sz="4400" dirty="0" smtClean="0"/>
            </a:b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Pařížské metro zahájilo svůj provoz 19. července 1900.</a:t>
            </a:r>
          </a:p>
          <a:p>
            <a:pPr algn="just"/>
            <a:r>
              <a:rPr lang="cs-CZ" sz="2400" dirty="0" smtClean="0"/>
              <a:t>Celkově síť měří 214 km a má dohromady 384 stanic, z toho 62 přestupních. Elektrický proud o napětí 750V je přiváděn třetí (prostřední) kolejnicí.</a:t>
            </a:r>
          </a:p>
          <a:p>
            <a:pPr algn="just"/>
            <a:r>
              <a:rPr lang="cs-CZ" sz="2400" dirty="0" smtClean="0"/>
              <a:t>Zvláštností některých linek pařížského metra jsou vozy jezdící na pneumatikách, ne klasických ocelových kolech.</a:t>
            </a:r>
          </a:p>
          <a:p>
            <a:pPr algn="just"/>
            <a:endParaRPr lang="cs-CZ" sz="2400" dirty="0" smtClean="0"/>
          </a:p>
          <a:p>
            <a:pPr algn="just"/>
            <a:endParaRPr lang="cs-CZ" sz="2400" dirty="0" smtClean="0"/>
          </a:p>
        </p:txBody>
      </p:sp>
      <p:pic>
        <p:nvPicPr>
          <p:cNvPr id="3075" name="Picture 3" descr="C:\Users\Uživatel\Desktop\projekt fd čvut\parisme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114" y="3429000"/>
            <a:ext cx="4292636" cy="3219478"/>
          </a:xfrm>
          <a:prstGeom prst="rect">
            <a:avLst/>
          </a:prstGeom>
          <a:noFill/>
        </p:spPr>
      </p:pic>
      <p:pic>
        <p:nvPicPr>
          <p:cNvPr id="1026" name="Picture 2" descr="C:\Users\Uživatel\Desktop\projekt fd čvut\1280px-Paris_metro_-_Pont_de_Sèvres_-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6676"/>
            <a:ext cx="4286280" cy="321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Uživatel\Desktop\projekt fd čvut\paris metro ma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0"/>
            <a:ext cx="680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3257544" cy="1018366"/>
          </a:xfrm>
        </p:spPr>
        <p:txBody>
          <a:bodyPr>
            <a:normAutofit fontScale="90000"/>
          </a:bodyPr>
          <a:lstStyle/>
          <a:p>
            <a:r>
              <a:rPr lang="cs-CZ" sz="4000" u="sng" dirty="0" smtClean="0"/>
              <a:t>Berlín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V Berlíně vyjela první metra na svou trať v roce 1902, dnes je provozovatelem sítě BVG (</a:t>
            </a:r>
            <a:r>
              <a:rPr lang="cs-CZ" sz="2400" dirty="0" err="1" smtClean="0"/>
              <a:t>Berliner</a:t>
            </a:r>
            <a:r>
              <a:rPr lang="cs-CZ" sz="2400" dirty="0" smtClean="0"/>
              <a:t> </a:t>
            </a:r>
            <a:r>
              <a:rPr lang="cs-CZ" sz="2400" dirty="0" err="1" smtClean="0"/>
              <a:t>Verkehrsbetriebe</a:t>
            </a:r>
            <a:r>
              <a:rPr lang="cs-CZ" sz="2400" dirty="0" smtClean="0"/>
              <a:t>).</a:t>
            </a:r>
          </a:p>
          <a:p>
            <a:pPr algn="just"/>
            <a:r>
              <a:rPr lang="cs-CZ" sz="2400" dirty="0" smtClean="0"/>
              <a:t>Síť metra měří přibližně 146,5 km a je na ní 196 stanic. </a:t>
            </a:r>
          </a:p>
        </p:txBody>
      </p:sp>
      <p:pic>
        <p:nvPicPr>
          <p:cNvPr id="4099" name="Picture 3" descr="C:\Users\Uživatel\Desktop\projekt fd čvut\mapa-berlin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6286544" cy="4448420"/>
          </a:xfrm>
          <a:prstGeom prst="rect">
            <a:avLst/>
          </a:prstGeom>
          <a:noFill/>
        </p:spPr>
      </p:pic>
      <p:pic>
        <p:nvPicPr>
          <p:cNvPr id="4100" name="Picture 4" descr="C:\Users\Uživatel\Desktop\projekt fd čvut\untergrund_u-bahn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929198"/>
            <a:ext cx="2338410" cy="1670293"/>
          </a:xfrm>
          <a:prstGeom prst="rect">
            <a:avLst/>
          </a:prstGeom>
          <a:noFill/>
        </p:spPr>
      </p:pic>
      <p:pic>
        <p:nvPicPr>
          <p:cNvPr id="4101" name="Picture 5" descr="C:\Users\Uživatel\Desktop\projekt fd čvut\utw503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928934"/>
            <a:ext cx="2418964" cy="193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043230" cy="1089804"/>
          </a:xfrm>
        </p:spPr>
        <p:txBody>
          <a:bodyPr>
            <a:noAutofit/>
          </a:bodyPr>
          <a:lstStyle/>
          <a:p>
            <a:r>
              <a:rPr lang="cs-CZ" sz="4400" u="sng" dirty="0" smtClean="0"/>
              <a:t>Athény</a:t>
            </a:r>
            <a:r>
              <a:rPr lang="cs-CZ" sz="4400" dirty="0" smtClean="0"/>
              <a:t/>
            </a:r>
            <a:br>
              <a:rPr lang="cs-CZ" sz="4400" dirty="0" smtClean="0"/>
            </a:b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První linka metra v Athénách vznikla již roku 1869, nejednalo se však o klasické metro, ale o povrchovou železniční trať mezi Athénami a </a:t>
            </a:r>
            <a:r>
              <a:rPr lang="cs-CZ" sz="2400" dirty="0" err="1" smtClean="0"/>
              <a:t>Pireem</a:t>
            </a:r>
            <a:r>
              <a:rPr lang="cs-CZ" sz="2400" dirty="0" smtClean="0"/>
              <a:t>, která na jednom místě procházela tunelem.</a:t>
            </a:r>
          </a:p>
          <a:p>
            <a:pPr algn="just"/>
            <a:endParaRPr lang="cs-CZ" sz="2400" dirty="0" smtClean="0"/>
          </a:p>
        </p:txBody>
      </p:sp>
      <p:pic>
        <p:nvPicPr>
          <p:cNvPr id="5122" name="Picture 2" descr="C:\Users\Uživatel\Desktop\projekt fd čvut\Athens_metro_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6215074" cy="4350552"/>
          </a:xfrm>
          <a:prstGeom prst="rect">
            <a:avLst/>
          </a:prstGeom>
          <a:noFill/>
        </p:spPr>
      </p:pic>
      <p:pic>
        <p:nvPicPr>
          <p:cNvPr id="5123" name="Picture 3" descr="C:\Users\Uživatel\Desktop\projekt fd čvut\athens-me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929198"/>
            <a:ext cx="2643174" cy="1755233"/>
          </a:xfrm>
          <a:prstGeom prst="rect">
            <a:avLst/>
          </a:prstGeom>
          <a:noFill/>
        </p:spPr>
      </p:pic>
      <p:pic>
        <p:nvPicPr>
          <p:cNvPr id="5124" name="Picture 4" descr="C:\Users\Uživatel\Desktop\projekt fd čvut\Athens_Metro_ba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496"/>
            <a:ext cx="266701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757610" cy="1089804"/>
          </a:xfrm>
        </p:spPr>
        <p:txBody>
          <a:bodyPr>
            <a:normAutofit fontScale="90000"/>
          </a:bodyPr>
          <a:lstStyle/>
          <a:p>
            <a:r>
              <a:rPr lang="cs-CZ" sz="4900" u="sng" dirty="0" smtClean="0"/>
              <a:t>Budapešť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Budapešťské metro bylo uvedeno do provozu v roce 1896 a dnes přepraví denně asi 1,27 milionu cestujících.</a:t>
            </a:r>
          </a:p>
          <a:p>
            <a:r>
              <a:rPr lang="cs-CZ" sz="2400" dirty="0" smtClean="0"/>
              <a:t>Síť budapešťského metra měří 32,1 km a je na ní 42 stanic.</a:t>
            </a:r>
          </a:p>
          <a:p>
            <a:r>
              <a:rPr lang="cs-CZ" sz="2400" dirty="0" smtClean="0"/>
              <a:t>Všechny linky se protínají v jedné stanici, </a:t>
            </a:r>
            <a:r>
              <a:rPr lang="cs-CZ" sz="2400" dirty="0" err="1" smtClean="0"/>
              <a:t>Deák</a:t>
            </a:r>
            <a:r>
              <a:rPr lang="cs-CZ" sz="2400" dirty="0" smtClean="0"/>
              <a:t> Ferenc tér.</a:t>
            </a:r>
          </a:p>
        </p:txBody>
      </p:sp>
      <p:pic>
        <p:nvPicPr>
          <p:cNvPr id="6146" name="Picture 2" descr="C:\Users\Uživatel\Desktop\projekt fd čvut\budapest metro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96140"/>
            <a:ext cx="4857784" cy="4176348"/>
          </a:xfrm>
          <a:prstGeom prst="rect">
            <a:avLst/>
          </a:prstGeom>
          <a:noFill/>
        </p:spPr>
      </p:pic>
      <p:pic>
        <p:nvPicPr>
          <p:cNvPr id="6147" name="Picture 3" descr="C:\Users\Uživatel\Desktop\projekt fd čvut\Budapest-Metr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789338" cy="2842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277</TotalTime>
  <Words>258</Words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Talent</vt:lpstr>
      <vt:lpstr>Srovnání vybraných evropských sítí metra </vt:lpstr>
      <vt:lpstr>Praha</vt:lpstr>
      <vt:lpstr>Londýn</vt:lpstr>
      <vt:lpstr>Snímek 4</vt:lpstr>
      <vt:lpstr>Paříž </vt:lpstr>
      <vt:lpstr>Snímek 6</vt:lpstr>
      <vt:lpstr>Berlín </vt:lpstr>
      <vt:lpstr>Athény </vt:lpstr>
      <vt:lpstr>Budapešť </vt:lpstr>
      <vt:lpstr>Vídeň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Srovnání vybraných evropských sítí metra </dc:title>
  <dc:creator>Uživatel</dc:creator>
  <cp:lastModifiedBy>Uživatel</cp:lastModifiedBy>
  <cp:revision>33</cp:revision>
  <dcterms:created xsi:type="dcterms:W3CDTF">2012-01-27T14:13:15Z</dcterms:created>
  <dcterms:modified xsi:type="dcterms:W3CDTF">2012-01-31T13:43:34Z</dcterms:modified>
</cp:coreProperties>
</file>