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dcr.cz/" TargetMode="External"/><Relationship Id="rId13" Type="http://schemas.openxmlformats.org/officeDocument/2006/relationships/hyperlink" Target="http://www.vysokorychlostni-zeleznice.cz/" TargetMode="External"/><Relationship Id="rId3" Type="http://schemas.openxmlformats.org/officeDocument/2006/relationships/hyperlink" Target="http://www.idos.cz/" TargetMode="External"/><Relationship Id="rId7" Type="http://schemas.openxmlformats.org/officeDocument/2006/relationships/hyperlink" Target="http://www.szdc.cz/" TargetMode="External"/><Relationship Id="rId12" Type="http://schemas.openxmlformats.org/officeDocument/2006/relationships/hyperlink" Target="http://www.railvolution.net/" TargetMode="External"/><Relationship Id="rId2" Type="http://schemas.openxmlformats.org/officeDocument/2006/relationships/hyperlink" Target="http://www.cd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noviny.cz/" TargetMode="External"/><Relationship Id="rId11" Type="http://schemas.openxmlformats.org/officeDocument/2006/relationships/hyperlink" Target="http://www.wikipedia.org/" TargetMode="External"/><Relationship Id="rId5" Type="http://schemas.openxmlformats.org/officeDocument/2006/relationships/hyperlink" Target="http://www.e15.cz/" TargetMode="External"/><Relationship Id="rId15" Type="http://schemas.openxmlformats.org/officeDocument/2006/relationships/hyperlink" Target="http://www.zelpage.cz/" TargetMode="External"/><Relationship Id="rId10" Type="http://schemas.openxmlformats.org/officeDocument/2006/relationships/hyperlink" Target="http://www.fd.cvut.cz/" TargetMode="External"/><Relationship Id="rId4" Type="http://schemas.openxmlformats.org/officeDocument/2006/relationships/hyperlink" Target="http://www.novinky.cz/" TargetMode="External"/><Relationship Id="rId9" Type="http://schemas.openxmlformats.org/officeDocument/2006/relationships/hyperlink" Target="http://www.casopisstavebnictvi.cz/" TargetMode="External"/><Relationship Id="rId14" Type="http://schemas.openxmlformats.org/officeDocument/2006/relationships/hyperlink" Target="http://www.magazin.firenet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Vysokorychlostní trať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Daniel Bursa, Tomáš Horák, Radovan </a:t>
            </a:r>
            <a:r>
              <a:rPr lang="cs-CZ" dirty="0" err="1" smtClean="0"/>
              <a:t>Polma</a:t>
            </a:r>
            <a:r>
              <a:rPr lang="cs-CZ" dirty="0" smtClean="0"/>
              <a:t>, David </a:t>
            </a:r>
            <a:r>
              <a:rPr lang="cs-CZ" dirty="0" err="1" smtClean="0"/>
              <a:t>Šollar</a:t>
            </a:r>
            <a:endParaRPr lang="cs-CZ" dirty="0"/>
          </a:p>
        </p:txBody>
      </p:sp>
      <p:pic>
        <p:nvPicPr>
          <p:cNvPr id="4" name="Obrázek 3" descr="E15.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571480"/>
            <a:ext cx="5095875" cy="301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Střední škola strojní, stavební a dopravní, Liberec</a:t>
            </a:r>
          </a:p>
          <a:p>
            <a:r>
              <a:rPr lang="cs-CZ" dirty="0" smtClean="0"/>
              <a:t>Obor – Provoz a ekonomika dopravy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informace o projektu</a:t>
            </a:r>
          </a:p>
          <a:p>
            <a:r>
              <a:rPr lang="cs-CZ" dirty="0" smtClean="0"/>
              <a:t>ČR </a:t>
            </a:r>
            <a:r>
              <a:rPr lang="cs-CZ" dirty="0" smtClean="0"/>
              <a:t>jako dopravní uzel Evropy</a:t>
            </a:r>
          </a:p>
          <a:p>
            <a:pPr lvl="1"/>
            <a:r>
              <a:rPr lang="cs-CZ" dirty="0" smtClean="0"/>
              <a:t>Dopravní a přepravní význam pro Evropu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1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 l="12645" t="18169" r="34313" b="19876"/>
          <a:stretch>
            <a:fillRect/>
          </a:stretch>
        </p:blipFill>
        <p:spPr bwMode="auto">
          <a:xfrm>
            <a:off x="1520679" y="1910506"/>
            <a:ext cx="6559842" cy="431968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547664" y="1340768"/>
            <a:ext cx="6768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Drážďany – Děčín – Praha – Brno - Vídeň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</a:t>
            </a:r>
            <a:r>
              <a:rPr lang="cs-CZ" dirty="0" smtClean="0"/>
              <a:t>2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772816"/>
            <a:ext cx="5742347" cy="460795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403648" y="126876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Praha - Norimberk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Získání finančních prostředků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</a:t>
            </a:r>
          </a:p>
          <a:p>
            <a:r>
              <a:rPr lang="cs-CZ" dirty="0" smtClean="0"/>
              <a:t>Evropská unie</a:t>
            </a:r>
          </a:p>
          <a:p>
            <a:r>
              <a:rPr lang="cs-CZ" dirty="0" smtClean="0"/>
              <a:t>Soukromý investor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Ziskovost a možný provoz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Vlastnictví a provoz</a:t>
            </a:r>
          </a:p>
          <a:p>
            <a:pPr lvl="1"/>
            <a:r>
              <a:rPr lang="cs-CZ" dirty="0" smtClean="0"/>
              <a:t>ČD, SA, Leo expres</a:t>
            </a:r>
          </a:p>
          <a:p>
            <a:pPr lvl="1"/>
            <a:r>
              <a:rPr lang="cs-CZ" dirty="0" smtClean="0"/>
              <a:t>Zahraniční dopravci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Návratnost vložených finančních prostředků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 smtClean="0">
                <a:hlinkClick r:id="rId2"/>
              </a:rPr>
              <a:t>www.cd.</a:t>
            </a:r>
            <a:r>
              <a:rPr lang="cs-CZ" u="sng" dirty="0" err="1" smtClean="0">
                <a:hlinkClick r:id="rId2"/>
              </a:rPr>
              <a:t>cz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www.</a:t>
            </a:r>
            <a:r>
              <a:rPr lang="cs-CZ" u="sng" dirty="0" err="1" smtClean="0">
                <a:hlinkClick r:id="rId3"/>
              </a:rPr>
              <a:t>idos.cz</a:t>
            </a:r>
            <a:endParaRPr lang="cs-CZ" dirty="0" smtClean="0"/>
          </a:p>
          <a:p>
            <a:r>
              <a:rPr lang="cs-CZ" u="sng" dirty="0" smtClean="0">
                <a:hlinkClick r:id="rId4"/>
              </a:rPr>
              <a:t>www.novinky.</a:t>
            </a:r>
            <a:r>
              <a:rPr lang="cs-CZ" u="sng" dirty="0" err="1" smtClean="0">
                <a:hlinkClick r:id="rId4"/>
              </a:rPr>
              <a:t>cz</a:t>
            </a:r>
            <a:endParaRPr lang="cs-CZ" dirty="0" smtClean="0"/>
          </a:p>
          <a:p>
            <a:r>
              <a:rPr lang="cs-CZ" u="sng" dirty="0" smtClean="0">
                <a:hlinkClick r:id="rId5"/>
              </a:rPr>
              <a:t>www.e15.cz</a:t>
            </a:r>
            <a:endParaRPr lang="cs-CZ" dirty="0" smtClean="0"/>
          </a:p>
          <a:p>
            <a:r>
              <a:rPr lang="cs-CZ" u="sng" dirty="0" smtClean="0">
                <a:hlinkClick r:id="rId6"/>
              </a:rPr>
              <a:t>www.</a:t>
            </a:r>
            <a:r>
              <a:rPr lang="cs-CZ" u="sng" dirty="0" err="1" smtClean="0">
                <a:hlinkClick r:id="rId6"/>
              </a:rPr>
              <a:t>dnoviny.cz</a:t>
            </a:r>
            <a:endParaRPr lang="cs-CZ" dirty="0" smtClean="0"/>
          </a:p>
          <a:p>
            <a:r>
              <a:rPr lang="cs-CZ" u="sng" dirty="0" smtClean="0">
                <a:hlinkClick r:id="rId7"/>
              </a:rPr>
              <a:t>www.</a:t>
            </a:r>
            <a:r>
              <a:rPr lang="cs-CZ" u="sng" dirty="0" err="1" smtClean="0">
                <a:hlinkClick r:id="rId7"/>
              </a:rPr>
              <a:t>szdc.cz</a:t>
            </a:r>
            <a:endParaRPr lang="cs-CZ" dirty="0" smtClean="0"/>
          </a:p>
          <a:p>
            <a:r>
              <a:rPr lang="cs-CZ" u="sng" dirty="0" smtClean="0">
                <a:hlinkClick r:id="rId8"/>
              </a:rPr>
              <a:t>www.</a:t>
            </a:r>
            <a:r>
              <a:rPr lang="cs-CZ" u="sng" dirty="0" err="1" smtClean="0">
                <a:hlinkClick r:id="rId8"/>
              </a:rPr>
              <a:t>mdcr.cz</a:t>
            </a:r>
            <a:endParaRPr lang="cs-CZ" dirty="0" smtClean="0"/>
          </a:p>
          <a:p>
            <a:r>
              <a:rPr lang="cs-CZ" u="sng" dirty="0" smtClean="0">
                <a:hlinkClick r:id="rId9"/>
              </a:rPr>
              <a:t>www.</a:t>
            </a:r>
            <a:r>
              <a:rPr lang="cs-CZ" u="sng" dirty="0" err="1" smtClean="0">
                <a:hlinkClick r:id="rId9"/>
              </a:rPr>
              <a:t>casopisstavebnictvi.cz</a:t>
            </a:r>
            <a:endParaRPr lang="cs-CZ" dirty="0" smtClean="0"/>
          </a:p>
          <a:p>
            <a:r>
              <a:rPr lang="cs-CZ" u="sng" dirty="0" smtClean="0">
                <a:hlinkClick r:id="rId10"/>
              </a:rPr>
              <a:t>www.</a:t>
            </a:r>
            <a:r>
              <a:rPr lang="cs-CZ" u="sng" dirty="0" err="1" smtClean="0">
                <a:hlinkClick r:id="rId10"/>
              </a:rPr>
              <a:t>fd.cvut.cz</a:t>
            </a:r>
            <a:endParaRPr lang="cs-CZ" dirty="0" smtClean="0"/>
          </a:p>
          <a:p>
            <a:r>
              <a:rPr lang="cs-CZ" u="sng" dirty="0" smtClean="0">
                <a:hlinkClick r:id="rId11"/>
              </a:rPr>
              <a:t>www.</a:t>
            </a:r>
            <a:r>
              <a:rPr lang="cs-CZ" u="sng" dirty="0" err="1" smtClean="0">
                <a:hlinkClick r:id="rId11"/>
              </a:rPr>
              <a:t>wikipedia.org</a:t>
            </a:r>
            <a:endParaRPr lang="cs-CZ" dirty="0" smtClean="0"/>
          </a:p>
          <a:p>
            <a:r>
              <a:rPr lang="cs-CZ" u="sng" dirty="0" smtClean="0">
                <a:hlinkClick r:id="rId12"/>
              </a:rPr>
              <a:t>www.</a:t>
            </a:r>
            <a:r>
              <a:rPr lang="cs-CZ" u="sng" dirty="0" err="1" smtClean="0">
                <a:hlinkClick r:id="rId12"/>
              </a:rPr>
              <a:t>railvolution.net</a:t>
            </a:r>
            <a:endParaRPr lang="cs-CZ" dirty="0" smtClean="0"/>
          </a:p>
          <a:p>
            <a:r>
              <a:rPr lang="cs-CZ" u="sng" dirty="0" smtClean="0">
                <a:hlinkClick r:id="rId13"/>
              </a:rPr>
              <a:t>www.</a:t>
            </a:r>
            <a:r>
              <a:rPr lang="cs-CZ" u="sng" dirty="0" err="1" smtClean="0">
                <a:hlinkClick r:id="rId13"/>
              </a:rPr>
              <a:t>vysokorychlostni</a:t>
            </a:r>
            <a:r>
              <a:rPr lang="cs-CZ" u="sng" dirty="0" smtClean="0">
                <a:hlinkClick r:id="rId13"/>
              </a:rPr>
              <a:t>-</a:t>
            </a:r>
            <a:r>
              <a:rPr lang="cs-CZ" u="sng" dirty="0" err="1" smtClean="0">
                <a:hlinkClick r:id="rId13"/>
              </a:rPr>
              <a:t>zeleznice.cz</a:t>
            </a:r>
            <a:endParaRPr lang="cs-CZ" dirty="0" smtClean="0"/>
          </a:p>
          <a:p>
            <a:r>
              <a:rPr lang="cs-CZ" u="sng" dirty="0" smtClean="0">
                <a:hlinkClick r:id="rId14"/>
              </a:rPr>
              <a:t>www.</a:t>
            </a:r>
            <a:r>
              <a:rPr lang="cs-CZ" u="sng" dirty="0" err="1" smtClean="0">
                <a:hlinkClick r:id="rId14"/>
              </a:rPr>
              <a:t>magazin.firenet.cz</a:t>
            </a:r>
            <a:endParaRPr lang="cs-CZ" dirty="0" smtClean="0"/>
          </a:p>
          <a:p>
            <a:r>
              <a:rPr lang="cs-CZ" u="sng" dirty="0" smtClean="0">
                <a:hlinkClick r:id="rId15"/>
              </a:rPr>
              <a:t>www.</a:t>
            </a:r>
            <a:r>
              <a:rPr lang="cs-CZ" u="sng" dirty="0" err="1" smtClean="0">
                <a:hlinkClick r:id="rId15"/>
              </a:rPr>
              <a:t>zelpage.cz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1628800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Děkujeme za pozornost! </a:t>
            </a:r>
            <a:r>
              <a:rPr lang="cs-CZ" sz="4400" dirty="0" smtClean="0">
                <a:sym typeface="Wingdings" pitchFamily="2" charset="2"/>
              </a:rPr>
              <a:t>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806</TotalTime>
  <Words>112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Metro</vt:lpstr>
      <vt:lpstr>Vysokorychlostní trať v ČR</vt:lpstr>
      <vt:lpstr>Základní informace</vt:lpstr>
      <vt:lpstr>Charakteristika projektu</vt:lpstr>
      <vt:lpstr>Varianta 1</vt:lpstr>
      <vt:lpstr>Varianta 2</vt:lpstr>
      <vt:lpstr>Získání finančních prostředků</vt:lpstr>
      <vt:lpstr>Ziskovost a možný provoz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Vysokorychlostní trať v ČR</dc:title>
  <dc:creator>Dan</dc:creator>
  <cp:lastModifiedBy>Dan</cp:lastModifiedBy>
  <cp:revision>12</cp:revision>
  <dcterms:created xsi:type="dcterms:W3CDTF">2012-12-09T12:40:05Z</dcterms:created>
  <dcterms:modified xsi:type="dcterms:W3CDTF">2013-01-31T17:40:49Z</dcterms:modified>
</cp:coreProperties>
</file>