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7" r:id="rId9"/>
    <p:sldId id="268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5EA0A-F30F-4FF5-A1CE-8B675B118275}" type="datetimeFigureOut">
              <a:rPr lang="cs-CZ" smtClean="0"/>
              <a:pPr/>
              <a:t>7.2.2015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694ED-4076-4254-87ED-E975D7EAA6E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IREDO (</a:t>
            </a:r>
            <a:r>
              <a:rPr lang="cs-CZ" dirty="0" err="1" smtClean="0"/>
              <a:t>Královehradecký</a:t>
            </a:r>
            <a:r>
              <a:rPr lang="cs-CZ" dirty="0" smtClean="0"/>
              <a:t> kraj-nespadá</a:t>
            </a:r>
            <a:r>
              <a:rPr lang="cs-CZ" baseline="0" dirty="0" smtClean="0"/>
              <a:t> do něj MHD), VYDIS (MHD Hradce Králové a Pardubic)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694ED-4076-4254-87ED-E975D7EAA6E5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D5AB1AF-4D52-4BFB-ACB8-0A3B8FCD51A7}" type="datetimeFigureOut">
              <a:rPr lang="cs-CZ" smtClean="0"/>
              <a:pPr/>
              <a:t>7.2.2015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C7BAF5A-E353-48A5-A0CB-F8D96171AE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B1AF-4D52-4BFB-ACB8-0A3B8FCD51A7}" type="datetimeFigureOut">
              <a:rPr lang="cs-CZ" smtClean="0"/>
              <a:pPr/>
              <a:t>7.2.2015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AF5A-E353-48A5-A0CB-F8D96171AE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B1AF-4D52-4BFB-ACB8-0A3B8FCD51A7}" type="datetimeFigureOut">
              <a:rPr lang="cs-CZ" smtClean="0"/>
              <a:pPr/>
              <a:t>7.2.2015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AF5A-E353-48A5-A0CB-F8D96171AE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D5AB1AF-4D52-4BFB-ACB8-0A3B8FCD51A7}" type="datetimeFigureOut">
              <a:rPr lang="cs-CZ" smtClean="0"/>
              <a:pPr/>
              <a:t>7.2.2015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AF5A-E353-48A5-A0CB-F8D96171AE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D5AB1AF-4D52-4BFB-ACB8-0A3B8FCD51A7}" type="datetimeFigureOut">
              <a:rPr lang="cs-CZ" smtClean="0"/>
              <a:pPr/>
              <a:t>7.2.2015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C7BAF5A-E353-48A5-A0CB-F8D96171AE71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D5AB1AF-4D52-4BFB-ACB8-0A3B8FCD51A7}" type="datetimeFigureOut">
              <a:rPr lang="cs-CZ" smtClean="0"/>
              <a:pPr/>
              <a:t>7.2.2015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C7BAF5A-E353-48A5-A0CB-F8D96171AE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D5AB1AF-4D52-4BFB-ACB8-0A3B8FCD51A7}" type="datetimeFigureOut">
              <a:rPr lang="cs-CZ" smtClean="0"/>
              <a:pPr/>
              <a:t>7.2.2015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C7BAF5A-E353-48A5-A0CB-F8D96171AE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B1AF-4D52-4BFB-ACB8-0A3B8FCD51A7}" type="datetimeFigureOut">
              <a:rPr lang="cs-CZ" smtClean="0"/>
              <a:pPr/>
              <a:t>7.2.2015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AF5A-E353-48A5-A0CB-F8D96171AE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D5AB1AF-4D52-4BFB-ACB8-0A3B8FCD51A7}" type="datetimeFigureOut">
              <a:rPr lang="cs-CZ" smtClean="0"/>
              <a:pPr/>
              <a:t>7.2.2015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C7BAF5A-E353-48A5-A0CB-F8D96171AE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D5AB1AF-4D52-4BFB-ACB8-0A3B8FCD51A7}" type="datetimeFigureOut">
              <a:rPr lang="cs-CZ" smtClean="0"/>
              <a:pPr/>
              <a:t>7.2.2015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C7BAF5A-E353-48A5-A0CB-F8D96171AE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D5AB1AF-4D52-4BFB-ACB8-0A3B8FCD51A7}" type="datetimeFigureOut">
              <a:rPr lang="cs-CZ" smtClean="0"/>
              <a:pPr/>
              <a:t>7.2.2015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C7BAF5A-E353-48A5-A0CB-F8D96171AE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D5AB1AF-4D52-4BFB-ACB8-0A3B8FCD51A7}" type="datetimeFigureOut">
              <a:rPr lang="cs-CZ" smtClean="0"/>
              <a:pPr/>
              <a:t>7.2.2015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C7BAF5A-E353-48A5-A0CB-F8D96171AE7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 bwMode="auto">
          <a:xfrm>
            <a:off x="539552" y="764704"/>
            <a:ext cx="8062912" cy="1470025"/>
          </a:xfrm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cs-CZ" dirty="0" smtClean="0"/>
              <a:t>Elektronická jízdenka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Pavel Hluska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0" dirty="0" smtClean="0"/>
              <a:t>Elektronická</a:t>
            </a:r>
            <a:r>
              <a:rPr lang="cs-CZ" sz="4200" dirty="0" smtClean="0"/>
              <a:t> </a:t>
            </a:r>
            <a:r>
              <a:rPr lang="cs-CZ" sz="4200" b="0" dirty="0" smtClean="0"/>
              <a:t>jízdenka</a:t>
            </a:r>
            <a:endParaRPr lang="cs-CZ" sz="4200" b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7143328" cy="2286000"/>
          </a:xfrm>
        </p:spPr>
        <p:txBody>
          <a:bodyPr/>
          <a:lstStyle/>
          <a:p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Pavel Hluska</a:t>
            </a:r>
          </a:p>
          <a:p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VOŠ, SPŠ automobilní a technická České Budějovice</a:t>
            </a:r>
          </a:p>
          <a:p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E-mail: phasky@seznam.cz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Integrované dopravní systémy</a:t>
            </a:r>
          </a:p>
          <a:p>
            <a:pPr algn="just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Elektronická jízdenka</a:t>
            </a:r>
          </a:p>
          <a:p>
            <a:pPr lvl="1" algn="just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úvod</a:t>
            </a:r>
          </a:p>
          <a:p>
            <a:pPr lvl="1" algn="just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výhody a nevýhody</a:t>
            </a:r>
          </a:p>
          <a:p>
            <a:pPr lvl="1" algn="just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dotazník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Zdroje</a:t>
            </a:r>
          </a:p>
          <a:p>
            <a:pPr>
              <a:buNone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Integrované dopravní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modely řízení</a:t>
            </a:r>
          </a:p>
          <a:p>
            <a:pPr marL="1051560" lvl="1" indent="-514350" algn="just">
              <a:buFont typeface="+mj-lt"/>
              <a:buAutoNum type="alphaLcParenR"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dvouúrovňový</a:t>
            </a:r>
          </a:p>
          <a:p>
            <a:pPr marL="1051560" lvl="1" indent="-514350" algn="just">
              <a:buFont typeface="+mj-lt"/>
              <a:buAutoNum type="alphaLcParenR"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tříúrovňový</a:t>
            </a:r>
          </a:p>
          <a:p>
            <a:pPr algn="just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Hamburk: 1965</a:t>
            </a:r>
          </a:p>
          <a:p>
            <a:pPr algn="just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Praha: 1991</a:t>
            </a:r>
          </a:p>
          <a:p>
            <a:pPr algn="just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JEDNA JÍZDENKA</a:t>
            </a:r>
          </a:p>
          <a:p>
            <a:pPr marL="676656" indent="-51435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stažený soubo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5436096" cy="3229364"/>
          </a:xfrm>
          <a:prstGeom prst="rect">
            <a:avLst/>
          </a:prstGeom>
        </p:spPr>
      </p:pic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467544" y="3462536"/>
            <a:ext cx="4028256" cy="3395464"/>
          </a:xfrm>
        </p:spPr>
        <p:txBody>
          <a:bodyPr/>
          <a:lstStyle/>
          <a:p>
            <a:pPr marL="578358" indent="-514350">
              <a:buFont typeface="+mj-lt"/>
              <a:buAutoNum type="arabicPeriod"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PID</a:t>
            </a:r>
          </a:p>
          <a:p>
            <a:pPr marL="578358" indent="-514350">
              <a:buFont typeface="+mj-lt"/>
              <a:buAutoNum type="arabicPeriod"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IDS JMK</a:t>
            </a:r>
          </a:p>
          <a:p>
            <a:pPr marL="578358" indent="-514350">
              <a:buFont typeface="+mj-lt"/>
              <a:buAutoNum type="arabicPeriod"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IDS JČ</a:t>
            </a:r>
          </a:p>
          <a:p>
            <a:pPr marL="578358" indent="-514350">
              <a:buFont typeface="+mj-lt"/>
              <a:buAutoNum type="arabicPeriod"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IDP</a:t>
            </a:r>
          </a:p>
          <a:p>
            <a:pPr marL="578358" indent="-514350">
              <a:buFont typeface="+mj-lt"/>
              <a:buAutoNum type="arabicPeriod"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IDOK</a:t>
            </a:r>
          </a:p>
          <a:p>
            <a:pPr marL="578358" indent="-514350">
              <a:buFont typeface="+mj-lt"/>
              <a:buAutoNum type="arabicPeriod"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IDS LK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3491880" y="3429000"/>
            <a:ext cx="3970784" cy="3429000"/>
          </a:xfrm>
        </p:spPr>
        <p:txBody>
          <a:bodyPr/>
          <a:lstStyle/>
          <a:p>
            <a:pPr marL="578358" indent="-514350">
              <a:buFont typeface="+mj-lt"/>
              <a:buAutoNum type="arabicPeriod" startAt="7"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IREDO</a:t>
            </a:r>
            <a:endParaRPr lang="cs-CZ" dirty="0" smtClean="0"/>
          </a:p>
          <a:p>
            <a:pPr marL="578358" indent="-514350">
              <a:buFont typeface="+mj-lt"/>
              <a:buAutoNum type="arabicPeriod" startAt="8"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VYDIS</a:t>
            </a:r>
          </a:p>
          <a:p>
            <a:pPr marL="578358" indent="-514350">
              <a:buFont typeface="+mj-lt"/>
              <a:buAutoNum type="arabicPeriod" startAt="8"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ZID</a:t>
            </a:r>
          </a:p>
          <a:p>
            <a:pPr marL="578358" indent="-514350">
              <a:buFont typeface="+mj-lt"/>
              <a:buAutoNum type="arabicPeriod" startAt="8"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IDSOK</a:t>
            </a:r>
          </a:p>
          <a:p>
            <a:pPr marL="578358" indent="-514350">
              <a:buFont typeface="+mj-lt"/>
              <a:buAutoNum type="arabicPeriod" startAt="8"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ODIS</a:t>
            </a:r>
          </a:p>
          <a:p>
            <a:pPr marL="578358" indent="-514350">
              <a:buFont typeface="+mj-lt"/>
              <a:buAutoNum type="arabicPeriod" startAt="8"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Elektronická jízdenka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jeden jízdní doklad po celé ČR</a:t>
            </a:r>
          </a:p>
          <a:p>
            <a:pPr marL="448056" lvl="1" indent="-384048">
              <a:buSzPct val="80000"/>
              <a:buFont typeface="Wingdings 2"/>
              <a:buChar char=""/>
            </a:pPr>
            <a:r>
              <a:rPr lang="cs-CZ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MHD+IDS+největší dopravci</a:t>
            </a: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8056" lvl="1" indent="-384048">
              <a:buSzPct val="80000"/>
              <a:buFont typeface="Wingdings 2"/>
              <a:buChar char=""/>
            </a:pPr>
            <a:r>
              <a:rPr lang="cs-CZ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webové stránky</a:t>
            </a: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96696" lvl="3" indent="-384048">
              <a:buSzPct val="80000"/>
              <a:buFont typeface="Wingdings 2"/>
              <a:buChar char=""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vyhledávání spojů</a:t>
            </a:r>
          </a:p>
          <a:p>
            <a:pPr marL="996696" lvl="3" indent="-384048">
              <a:buSzPct val="80000"/>
              <a:buFont typeface="Wingdings 2"/>
              <a:buChar char=""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vytvoření účtu</a:t>
            </a:r>
          </a:p>
          <a:p>
            <a:pPr marL="996696" lvl="3" indent="-384048">
              <a:buSzPct val="80000"/>
              <a:buFont typeface="Wingdings 2"/>
              <a:buChar char=""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nákup jízdenky</a:t>
            </a:r>
          </a:p>
          <a:p>
            <a:pPr marL="996696" lvl="3" indent="-384048">
              <a:buSzPct val="80000"/>
              <a:buFont typeface="Wingdings 2"/>
              <a:buChar char=""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věrnostní systém</a:t>
            </a:r>
          </a:p>
          <a:p>
            <a:pPr marL="448056" lvl="1" indent="-384048">
              <a:buSzPct val="80000"/>
              <a:buFont typeface="Wingdings 2"/>
              <a:buChar char=""/>
            </a:pPr>
            <a:endParaRPr lang="cs-CZ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8358" indent="-514350">
              <a:buNone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236726" lvl="2" indent="-514350">
              <a:buFont typeface="+mj-lt"/>
              <a:buAutoNum type="alphaLcParenR"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marL="953262" lvl="1" indent="-514350">
              <a:buFont typeface="+mj-lt"/>
              <a:buAutoNum type="alphaLcParenR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Elektronická jízdenka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Výhody projektu</a:t>
            </a:r>
          </a:p>
          <a:p>
            <a:pPr lvl="1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rychlost</a:t>
            </a:r>
          </a:p>
          <a:p>
            <a:pPr lvl="1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časová úspora</a:t>
            </a:r>
          </a:p>
          <a:p>
            <a:pPr lvl="1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komfort</a:t>
            </a:r>
          </a:p>
          <a:p>
            <a:pPr lvl="1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věrnostní systém</a:t>
            </a:r>
          </a:p>
          <a:p>
            <a:pPr lvl="1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první na trhu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648200" y="1700808"/>
            <a:ext cx="4038600" cy="4525963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Nevýhody projektu</a:t>
            </a:r>
          </a:p>
          <a:p>
            <a:pPr lvl="1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konektivita</a:t>
            </a:r>
          </a:p>
          <a:p>
            <a:pPr lvl="1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zisk ?</a:t>
            </a:r>
          </a:p>
          <a:p>
            <a:pPr lvl="1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ověřování pravosti jízdního dokladu</a:t>
            </a:r>
          </a:p>
          <a:p>
            <a:pPr lvl="1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nutné připojení k internetu</a:t>
            </a:r>
          </a:p>
          <a:p>
            <a:pPr lvl="1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nákladné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Elektronická jízdenka - dotazník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135 respondentů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otázek</a:t>
            </a:r>
          </a:p>
          <a:p>
            <a:pPr lvl="1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kombinace kroužkování a otevřených odpovědí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496 potencionálních zákazníků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Jak často cestujete....dib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68760"/>
            <a:ext cx="4600575" cy="4314825"/>
          </a:xfrm>
          <a:prstGeom prst="rect">
            <a:avLst/>
          </a:prstGeom>
        </p:spPr>
      </p:pic>
      <p:pic>
        <p:nvPicPr>
          <p:cNvPr id="5" name="Obrázek 4" descr="Využíval byste služeb Elektronické jízdenk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1268760"/>
            <a:ext cx="4610100" cy="4314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+mj-lt"/>
              <a:buAutoNum type="arabicPeriod"/>
              <a:tabLst>
                <a:tab pos="3582988" algn="l"/>
              </a:tabLst>
            </a:pP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www.cd.cz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stránky Českých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8358" indent="-514350">
              <a:buFont typeface="+mj-lt"/>
              <a:buAutoNum type="arabicPeriod"/>
              <a:tabLst>
                <a:tab pos="3582988" algn="l"/>
              </a:tabLst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hvv.de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stránky hamburského IDS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8358" indent="-514350">
              <a:buFont typeface="+mj-lt"/>
              <a:buAutoNum type="arabicPeriod"/>
              <a:tabLst>
                <a:tab pos="3582988" algn="l"/>
              </a:tabLst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dpp.cz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stránky Dopravního podniku Praha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8358" indent="-514350">
              <a:buFont typeface="+mj-lt"/>
              <a:buAutoNum type="arabicPeriod"/>
              <a:tabLst>
                <a:tab pos="3582988" algn="l"/>
              </a:tabLst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8358" indent="-514350">
              <a:buFont typeface="+mj-lt"/>
              <a:buAutoNum type="arabicPeriod"/>
              <a:tabLst>
                <a:tab pos="3582988" algn="l"/>
              </a:tabLst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8358" indent="-514350">
              <a:buFont typeface="+mj-lt"/>
              <a:buAutoNum type="arabicPeriod"/>
              <a:tabLst>
                <a:tab pos="3582988" algn="l"/>
              </a:tabLst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Vlastní 2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72002C"/>
      </a:accent1>
      <a:accent2>
        <a:srgbClr val="72002C"/>
      </a:accent2>
      <a:accent3>
        <a:srgbClr val="9C007F"/>
      </a:accent3>
      <a:accent4>
        <a:srgbClr val="68007F"/>
      </a:accent4>
      <a:accent5>
        <a:srgbClr val="72002C"/>
      </a:accent5>
      <a:accent6>
        <a:srgbClr val="005BD3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861</TotalTime>
  <Words>144</Words>
  <Application>Microsoft Office PowerPoint</Application>
  <PresentationFormat>Předvádění na obrazovce (4:3)</PresentationFormat>
  <Paragraphs>68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Talent</vt:lpstr>
      <vt:lpstr>Elektronická jízdenka</vt:lpstr>
      <vt:lpstr>Obsah</vt:lpstr>
      <vt:lpstr>Integrované dopravní systémy</vt:lpstr>
      <vt:lpstr>Snímek 4</vt:lpstr>
      <vt:lpstr>Elektronická jízdenka</vt:lpstr>
      <vt:lpstr>Elektronická jízdenka</vt:lpstr>
      <vt:lpstr>Elektronická jízdenka - dotazník</vt:lpstr>
      <vt:lpstr>Snímek 8</vt:lpstr>
      <vt:lpstr>Zdroje</vt:lpstr>
      <vt:lpstr>Elektronická jízdenka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</dc:creator>
  <cp:lastModifiedBy>PC</cp:lastModifiedBy>
  <cp:revision>81</cp:revision>
  <dcterms:created xsi:type="dcterms:W3CDTF">2015-01-09T13:45:03Z</dcterms:created>
  <dcterms:modified xsi:type="dcterms:W3CDTF">2015-02-07T12:18:35Z</dcterms:modified>
</cp:coreProperties>
</file>